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2" r:id="rId3"/>
    <p:sldId id="261" r:id="rId4"/>
    <p:sldId id="260" r:id="rId5"/>
    <p:sldId id="263" r:id="rId6"/>
    <p:sldId id="264" r:id="rId7"/>
    <p:sldId id="259" r:id="rId8"/>
    <p:sldId id="258" r:id="rId9"/>
    <p:sldId id="257" r:id="rId10"/>
    <p:sldId id="265" r:id="rId11"/>
    <p:sldId id="266" r:id="rId12"/>
    <p:sldId id="267" r:id="rId13"/>
    <p:sldId id="268" r:id="rId14"/>
    <p:sldId id="269" r:id="rId15"/>
    <p:sldId id="293" r:id="rId16"/>
    <p:sldId id="311" r:id="rId17"/>
    <p:sldId id="271" r:id="rId18"/>
    <p:sldId id="272" r:id="rId19"/>
    <p:sldId id="273" r:id="rId20"/>
    <p:sldId id="274" r:id="rId21"/>
    <p:sldId id="275" r:id="rId22"/>
    <p:sldId id="312" r:id="rId23"/>
    <p:sldId id="276" r:id="rId24"/>
    <p:sldId id="277" r:id="rId25"/>
    <p:sldId id="319" r:id="rId26"/>
    <p:sldId id="278" r:id="rId27"/>
    <p:sldId id="279" r:id="rId28"/>
    <p:sldId id="280" r:id="rId29"/>
    <p:sldId id="281" r:id="rId30"/>
    <p:sldId id="282" r:id="rId31"/>
    <p:sldId id="283" r:id="rId32"/>
    <p:sldId id="313" r:id="rId33"/>
    <p:sldId id="330" r:id="rId34"/>
    <p:sldId id="329" r:id="rId35"/>
    <p:sldId id="328" r:id="rId36"/>
    <p:sldId id="327" r:id="rId37"/>
    <p:sldId id="326" r:id="rId38"/>
    <p:sldId id="325" r:id="rId39"/>
    <p:sldId id="324" r:id="rId40"/>
    <p:sldId id="320" r:id="rId41"/>
    <p:sldId id="284" r:id="rId42"/>
    <p:sldId id="285" r:id="rId43"/>
    <p:sldId id="286" r:id="rId44"/>
    <p:sldId id="287" r:id="rId45"/>
    <p:sldId id="314" r:id="rId46"/>
    <p:sldId id="315" r:id="rId47"/>
    <p:sldId id="316" r:id="rId48"/>
    <p:sldId id="317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2017/7/26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2017/7/26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2017/7/26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15875"/>
            <a:ext cx="9127490" cy="68300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" y="17780"/>
            <a:ext cx="9077325" cy="67843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" y="-24130"/>
            <a:ext cx="9217025" cy="69380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" y="17145"/>
            <a:ext cx="9122410" cy="68421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540" y="-10160"/>
            <a:ext cx="9163685" cy="68789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735" y="-24765"/>
            <a:ext cx="9152255" cy="69164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171190" cy="132588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6355" y="27940"/>
            <a:ext cx="7037705" cy="3883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645" y="3014345"/>
            <a:ext cx="7071995" cy="3832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350" y="2862580"/>
            <a:ext cx="5220335" cy="3721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15875"/>
            <a:ext cx="9127490" cy="68300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61145" y="365125"/>
            <a:ext cx="3040380" cy="1325880"/>
          </a:xfrm>
        </p:spPr>
        <p:txBody>
          <a:bodyPr>
            <a:normAutofit/>
          </a:bodyPr>
          <a:lstStyle/>
          <a:p>
            <a:r>
              <a:rPr lang="zh-CN" altLang="en-US" sz="2800"/>
              <a:t>http://router.vuejs.org/zh-cn/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5085" y="-24765"/>
            <a:ext cx="9206865" cy="69081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795" y="17145"/>
            <a:ext cx="9124950" cy="68287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18015" y="365125"/>
            <a:ext cx="2364105" cy="5609590"/>
          </a:xfrm>
        </p:spPr>
        <p:txBody>
          <a:bodyPr>
            <a:normAutofit/>
          </a:bodyPr>
          <a:lstStyle/>
          <a:p>
            <a:r>
              <a:rPr lang="zh-CN" altLang="en-US" sz="2800"/>
              <a:t>安装</a:t>
            </a:r>
            <a:r>
              <a:rPr lang="en-US" altLang="zh-CN" sz="2800"/>
              <a:t>vue-router</a:t>
            </a:r>
            <a:r>
              <a:rPr lang="zh-CN" altLang="en-US" sz="2800"/>
              <a:t>模块</a:t>
            </a:r>
            <a:r>
              <a:rPr lang="en-US" altLang="zh-CN" sz="2800"/>
              <a:t>==&gt;</a:t>
            </a:r>
            <a:r>
              <a:rPr lang="zh-CN" altLang="en-US" sz="2800"/>
              <a:t>引入</a:t>
            </a:r>
            <a:r>
              <a:rPr lang="en-US" altLang="zh-CN" sz="2800"/>
              <a:t>vue-router</a:t>
            </a:r>
            <a:r>
              <a:rPr lang="zh-CN" altLang="en-US" sz="2800"/>
              <a:t>模块</a:t>
            </a:r>
            <a:r>
              <a:rPr lang="en-US" altLang="zh-CN" sz="2800"/>
              <a:t>==&gt;</a:t>
            </a:r>
            <a:r>
              <a:rPr lang="zh-CN" altLang="en-US" sz="2800"/>
              <a:t>将</a:t>
            </a:r>
            <a:r>
              <a:rPr lang="en-US" altLang="zh-CN" sz="2800"/>
              <a:t>vue-router</a:t>
            </a:r>
            <a:r>
              <a:rPr lang="zh-CN" altLang="en-US" sz="2800"/>
              <a:t>作为插件使用</a:t>
            </a:r>
            <a:r>
              <a:rPr lang="en-US" altLang="zh-CN" sz="2800"/>
              <a:t>==&gt;</a:t>
            </a:r>
            <a:r>
              <a:rPr lang="zh-CN" altLang="en-US" sz="2800"/>
              <a:t>创建配置路由实例</a:t>
            </a:r>
            <a:r>
              <a:rPr lang="en-US" altLang="zh-CN" sz="2800"/>
              <a:t>==&gt;</a:t>
            </a:r>
            <a:r>
              <a:rPr lang="zh-CN" altLang="en-US" sz="2800"/>
              <a:t>将路由实例注入到</a:t>
            </a:r>
            <a:r>
              <a:rPr lang="en-US" altLang="zh-CN" sz="2800"/>
              <a:t>vue</a:t>
            </a:r>
            <a:r>
              <a:rPr lang="zh-CN" altLang="en-US" sz="2800"/>
              <a:t>实例中</a:t>
            </a:r>
            <a:r>
              <a:rPr lang="en-US" altLang="zh-CN" sz="2800"/>
              <a:t>==&gt;</a:t>
            </a:r>
            <a:r>
              <a:rPr lang="zh-CN" altLang="en-US" sz="2800"/>
              <a:t>渲染</a:t>
            </a:r>
            <a:r>
              <a:rPr lang="en-US" altLang="zh-CN" sz="2800"/>
              <a:t>router-view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10" y="3810"/>
            <a:ext cx="9194165" cy="689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050" y="3175"/>
            <a:ext cx="9014460" cy="6794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240" y="-24765"/>
            <a:ext cx="9272905" cy="68967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430" y="-52705"/>
            <a:ext cx="9250680" cy="69234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" y="-24765"/>
            <a:ext cx="9241155" cy="69100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" y="-10795"/>
            <a:ext cx="9180195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10" y="-10795"/>
            <a:ext cx="9116695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7253EA-6677-4F9D-9ED5-957EC2DC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router.beforeEach</a:t>
            </a:r>
            <a:r>
              <a:rPr lang="en-US" altLang="zh-CN" dirty="0"/>
              <a:t>((to, from, next) =&gt; { // ... })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0A3C1-2826-41C9-92C2-8BAAEC60C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2400" dirty="0">
                <a:solidFill>
                  <a:srgbClr val="333333"/>
                </a:solidFill>
                <a:latin typeface="+mj-ea"/>
              </a:rPr>
              <a:t>每个钩子方法接收三个参数：</a:t>
            </a:r>
            <a:endParaRPr lang="zh-CN" altLang="zh-CN" sz="2400" dirty="0">
              <a:latin typeface="+mj-ea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400" b="1" dirty="0">
                <a:solidFill>
                  <a:srgbClr val="2C3E50"/>
                </a:solidFill>
                <a:latin typeface="+mj-ea"/>
              </a:rPr>
              <a:t>to: Route</a:t>
            </a:r>
            <a:r>
              <a:rPr lang="zh-CN" altLang="zh-CN" sz="2400" dirty="0">
                <a:solidFill>
                  <a:srgbClr val="333333"/>
                </a:solidFill>
                <a:latin typeface="+mj-ea"/>
              </a:rPr>
              <a:t>: 即将要进入的目标</a:t>
            </a:r>
            <a:r>
              <a:rPr lang="zh-CN" altLang="en-US" sz="2400" dirty="0">
                <a:solidFill>
                  <a:srgbClr val="333333"/>
                </a:solidFill>
                <a:latin typeface="+mj-ea"/>
              </a:rPr>
              <a:t>路由对象</a:t>
            </a:r>
            <a:endParaRPr lang="en-US" altLang="zh-CN" sz="2400" dirty="0">
              <a:solidFill>
                <a:srgbClr val="333333"/>
              </a:solidFill>
              <a:latin typeface="+mj-ea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400" b="1" dirty="0">
                <a:solidFill>
                  <a:srgbClr val="2C3E50"/>
                </a:solidFill>
                <a:latin typeface="+mj-ea"/>
              </a:rPr>
              <a:t>from: Route</a:t>
            </a:r>
            <a:r>
              <a:rPr lang="zh-CN" altLang="zh-CN" sz="2400" dirty="0">
                <a:solidFill>
                  <a:srgbClr val="333333"/>
                </a:solidFill>
                <a:latin typeface="+mj-ea"/>
              </a:rPr>
              <a:t>: 当前导航正要离开的路由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400" b="1" dirty="0">
                <a:solidFill>
                  <a:srgbClr val="2C3E50"/>
                </a:solidFill>
                <a:latin typeface="+mj-ea"/>
              </a:rPr>
              <a:t>next: Function</a:t>
            </a:r>
            <a:r>
              <a:rPr lang="zh-CN" altLang="zh-CN" sz="2400" dirty="0">
                <a:solidFill>
                  <a:srgbClr val="333333"/>
                </a:solidFill>
                <a:latin typeface="+mj-ea"/>
              </a:rPr>
              <a:t>: 一定要调用该方法来 </a:t>
            </a:r>
            <a:r>
              <a:rPr lang="zh-CN" altLang="zh-CN" sz="2400" b="1" dirty="0">
                <a:solidFill>
                  <a:srgbClr val="2C3E50"/>
                </a:solidFill>
                <a:latin typeface="+mj-ea"/>
              </a:rPr>
              <a:t>resolve</a:t>
            </a:r>
            <a:r>
              <a:rPr lang="zh-CN" altLang="zh-CN" sz="2400" dirty="0">
                <a:solidFill>
                  <a:srgbClr val="333333"/>
                </a:solidFill>
                <a:latin typeface="+mj-ea"/>
              </a:rPr>
              <a:t> 这个钩子。执行效果依赖 next 方法的调用参数。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b="1" dirty="0">
                <a:solidFill>
                  <a:srgbClr val="2C3E50"/>
                </a:solidFill>
                <a:latin typeface="+mj-ea"/>
              </a:rPr>
              <a:t>next()</a:t>
            </a:r>
            <a:r>
              <a:rPr lang="zh-CN" altLang="zh-CN" dirty="0">
                <a:solidFill>
                  <a:srgbClr val="333333"/>
                </a:solidFill>
                <a:latin typeface="+mj-ea"/>
              </a:rPr>
              <a:t>: 进行管道中的下一个钩子。如果全部钩子执行完了，</a:t>
            </a:r>
            <a:endParaRPr lang="en-US" altLang="zh-CN" dirty="0">
              <a:solidFill>
                <a:srgbClr val="333333"/>
              </a:solidFill>
              <a:latin typeface="+mj-ea"/>
            </a:endParaRPr>
          </a:p>
          <a:p>
            <a:pPr marL="914400" lvl="2" indent="0">
              <a:lnSpc>
                <a:spcPct val="100000"/>
              </a:lnSpc>
              <a:buNone/>
            </a:pPr>
            <a:r>
              <a:rPr lang="zh-CN" altLang="zh-CN" dirty="0">
                <a:solidFill>
                  <a:srgbClr val="333333"/>
                </a:solidFill>
                <a:latin typeface="+mj-ea"/>
              </a:rPr>
              <a:t>则导航的状态就是 </a:t>
            </a:r>
            <a:r>
              <a:rPr lang="zh-CN" altLang="zh-CN" b="1" dirty="0">
                <a:solidFill>
                  <a:srgbClr val="2C3E50"/>
                </a:solidFill>
                <a:latin typeface="+mj-ea"/>
              </a:rPr>
              <a:t>confirmed</a:t>
            </a:r>
            <a:r>
              <a:rPr lang="zh-CN" altLang="zh-CN" dirty="0">
                <a:solidFill>
                  <a:srgbClr val="333333"/>
                </a:solidFill>
                <a:latin typeface="+mj-ea"/>
              </a:rPr>
              <a:t> （确认的）。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b="1" dirty="0">
                <a:solidFill>
                  <a:srgbClr val="2C3E50"/>
                </a:solidFill>
                <a:latin typeface="+mj-ea"/>
              </a:rPr>
              <a:t>next(false)</a:t>
            </a:r>
            <a:r>
              <a:rPr lang="zh-CN" altLang="zh-CN" dirty="0">
                <a:solidFill>
                  <a:srgbClr val="333333"/>
                </a:solidFill>
                <a:latin typeface="+mj-ea"/>
              </a:rPr>
              <a:t>: 中断当前的导航。如果浏览器的 URL 改变了</a:t>
            </a:r>
            <a:endParaRPr lang="en-US" altLang="zh-CN" dirty="0">
              <a:solidFill>
                <a:srgbClr val="333333"/>
              </a:solidFill>
              <a:latin typeface="+mj-ea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rgbClr val="333333"/>
                </a:solidFill>
                <a:latin typeface="+mj-ea"/>
              </a:rPr>
              <a:t>	</a:t>
            </a:r>
            <a:r>
              <a:rPr lang="zh-CN" altLang="zh-CN" dirty="0">
                <a:solidFill>
                  <a:srgbClr val="333333"/>
                </a:solidFill>
                <a:latin typeface="+mj-ea"/>
              </a:rPr>
              <a:t>（可能是用户手动或者浏览器后退按钮），那么 URL 地址会重置到 from 路由对应的地址。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b="1" dirty="0">
                <a:solidFill>
                  <a:srgbClr val="2C3E50"/>
                </a:solidFill>
                <a:latin typeface="+mj-ea"/>
              </a:rPr>
              <a:t>next('/') 或者 next({ path: '/' })</a:t>
            </a:r>
            <a:r>
              <a:rPr lang="zh-CN" altLang="zh-CN" dirty="0">
                <a:solidFill>
                  <a:srgbClr val="333333"/>
                </a:solidFill>
                <a:latin typeface="+mj-ea"/>
              </a:rPr>
              <a:t>: 跳转到一个不同的地址。</a:t>
            </a:r>
            <a:endParaRPr lang="en-US" altLang="zh-CN" dirty="0">
              <a:solidFill>
                <a:srgbClr val="333333"/>
              </a:solidFill>
              <a:latin typeface="+mj-ea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rgbClr val="333333"/>
                </a:solidFill>
                <a:latin typeface="+mj-ea"/>
              </a:rPr>
              <a:t>	</a:t>
            </a:r>
            <a:r>
              <a:rPr lang="zh-CN" altLang="zh-CN" dirty="0">
                <a:solidFill>
                  <a:srgbClr val="333333"/>
                </a:solidFill>
                <a:latin typeface="+mj-ea"/>
              </a:rPr>
              <a:t>当前的导航被中断，然后进行一个新的导航。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256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4135" y="-93980"/>
            <a:ext cx="9203055" cy="68935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130" y="3175"/>
            <a:ext cx="9081135" cy="67995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" y="17780"/>
            <a:ext cx="9060180" cy="680783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050" y="-10160"/>
            <a:ext cx="9112885" cy="68014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160" y="-24130"/>
            <a:ext cx="9206230" cy="68929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715" y="3175"/>
            <a:ext cx="9128125" cy="67792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925" y="-10795"/>
            <a:ext cx="9088120" cy="68446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15875"/>
            <a:ext cx="9127490" cy="68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75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23DBD-61FF-448B-BAE5-6D6D2078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726B2FE-1AC2-4D3B-8A68-AFD85987D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9219414" cy="689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05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175C9B-45AB-4296-B1FC-BE31187E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D9E8C5-D0B8-49B5-89F1-637849D8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73975E-6808-40D3-90C5-2350C73E1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071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00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053BDC-D853-4B53-910E-361FE0FE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FF45F6-8745-43F3-AE86-E946E5B89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EA6050-731E-4693-8CF2-77BDD6C30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74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92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94E88-0FBF-4F17-ACB9-80964DAE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2E8A7B-DF41-4E89-B0B8-3BA3E56DE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FCC2F-1851-4171-AF72-A7EECCE89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3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9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232207-1C9F-48A1-AEC6-155DC819E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66CDB7-0D5F-475B-AEE5-AEA203DDD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5B15CE-01A0-49CE-926A-00B721071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14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85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62609-0A30-46AF-8BFD-74BC10FD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87CE3C6-0CD8-4721-B4DB-21B629812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311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72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122AC-F517-40E1-856A-B76790E6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A817DB-E45B-4E7B-8597-395CD8239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F51466-ACF4-44B1-8174-63AB5F53D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14276" cy="66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" y="3175"/>
            <a:ext cx="9177020" cy="685609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15875"/>
            <a:ext cx="9127490" cy="68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75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16A9DD-9E2E-4CF0-92C8-A518DBCE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3200" cy="685222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A8D3A4-28B4-4B70-9601-DC7E66F8B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74480" cy="687217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243F7F-4369-473B-8B47-B89E6C740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6293" cy="684910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5166C9-48D9-4AB3-9D40-7FE9143AB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89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2A7E9-E13C-43BE-A769-5B01E9BE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4027A6-71F1-4B37-B2DC-34C8E0974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F36E1A-B158-4A08-AF02-D643B3EC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0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92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03D6C-E13E-4710-B054-61879F1FF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48C3EC-776D-437F-8F4B-026366573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AE706D-2DF9-4937-BBA7-EC2034C89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3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21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05924-A1C5-440C-A2ED-3829F177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8272110-F5B4-4F79-911D-641D10D5C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9040305" cy="682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17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D1149C-CC13-4F4F-9C01-124AC894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102BF46-080C-4687-8976-634FFAE19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26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80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955" y="-24765"/>
            <a:ext cx="9116695" cy="69329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35" y="-24765"/>
            <a:ext cx="9221470" cy="69195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670" y="-10160"/>
            <a:ext cx="9071610" cy="68529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1115" y="-52070"/>
            <a:ext cx="9164955" cy="69113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" y="-24130"/>
            <a:ext cx="9178925" cy="6921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97</Words>
  <Application>Microsoft Office PowerPoint</Application>
  <PresentationFormat>宽屏</PresentationFormat>
  <Paragraphs>13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3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http://router.vuejs.org/zh-cn/</vt:lpstr>
      <vt:lpstr>PowerPoint 演示文稿</vt:lpstr>
      <vt:lpstr>安装vue-router模块==&gt;引入vue-router模块==&gt;将vue-router作为插件使用==&gt;创建配置路由实例==&gt;将路由实例注入到vue实例中==&gt;渲染router-view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router.beforeEach((to, from, next) =&gt; { // ... })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scryc@qq.com</cp:lastModifiedBy>
  <cp:revision>30</cp:revision>
  <dcterms:created xsi:type="dcterms:W3CDTF">2015-05-05T08:02:00Z</dcterms:created>
  <dcterms:modified xsi:type="dcterms:W3CDTF">2017-07-26T05:29:46Z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